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38" d="100"/>
          <a:sy n="138" d="100"/>
        </p:scale>
        <p:origin x="75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74660341_0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74660341_0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74660341_0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74660341_0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74660341_0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74660341_0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74660341_0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74660341_0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0d19f391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0d19f391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0d19f3912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0d19f3912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0d19f3912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0d19f3912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0d19f3912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0d19f3912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0d19f3912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70d19f3912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74660341_0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Google Shape;31;g174660341_0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74660341_0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174660341_0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74660341_0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174660341_0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174660341_0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174660341_0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74660341_0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g174660341_0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7e95ffc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7e95ffc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74660341_0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03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74660341_0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7e95ffc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7e95ffc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30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Záložní zdroje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Line-Interactive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dodávají energii z vestavěných baterií pouze při výpadku vstupního napájení, stejně jako UPS off-line.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přenášejí na svůj výstup napětí přes odrušovací kondenzátory a filtry a provádějí stabilizaci výstupního napětí 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pomocí přepínání odboček na vnitřním transformátoru.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On-Line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Pracují na principu dvojité konverze napětí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Vstupní napětí je usměrněno a trvale nabíjí vestavěné baterie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Výstupní stejnosměrné napětí z akumulátorů je pomocí střídače a řady filtrů přeměněno na střídavé napětí o ideálním sinusovém průběhu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On-Line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457200" y="95420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Na výstupu máme neustále kvalitní napětí bez poruch a zkreslení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Tyto záložní zdroje jsou vhodné i pro zajištění napájení citlivých laboratorních přístrojů a jiných náročných aplikací. 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Nevýhodou těchto zdrojů UPS je nižší životnost baterií, nižší účinnost a vyšší cena těchto záložních zdrojů UPS.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Komunikační rozhraní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Ve většině případů řešeno pomocí USB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Úkolem komunikačního rozhraní je komunikace mezi UPS a zařízením, do kterého je připojena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Při výpadku proudu je pak záložní zdroj schopen zálohované zařízení bezpečně vypnout 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(případně uložit data aplikací a poté vypnout).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Vlastnosti a parametry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skutečný výkon (jednotka W)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Nejvýkonnější modely uvádějí až několik tisíc W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Zdánlivý výkon ve VA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Největší možná kapacita výkonu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Nejvýkonnější modely uvádějí až několik tisíc VA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udává se účinnost při konkrétní zátěži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Vlastnosti a parametry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záložní doba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udává si při konkrétní zátěži, jednotka času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rozhraní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USB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RJ-11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RJ-45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APC Smart-UPS RT 20kVA RM 230V</a:t>
            </a:r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Skutečný výkon 16 000 W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Zdánlivý výkon ve VA 20 000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Účinnost při 100% zátěži 93,7 %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Účinnost při 50% zátěži 95,1 %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Hmotnost 247,73 kg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OnLine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Cena: 292 190 Kč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Při 100% zátěži 4,9 min</a:t>
            </a:r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benzínové agregáty na výrobu proudu 230V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při dlouhotrvajícím výpadku</a:t>
            </a:r>
            <a:endParaRPr/>
          </a:p>
        </p:txBody>
      </p:sp>
      <p:sp>
        <p:nvSpPr>
          <p:cNvPr id="132" name="Google Shape;132;p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Elektrocentrály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Záložní zdroje</a:t>
            </a:r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UPS (anglicky Uninterruptible Power Supply/Source)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UPS zdroje nepřetržitého napájení</a:t>
            </a:r>
            <a:endParaRPr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cs"/>
              <a:t>zařízení nebo systémy jejichž funkcí je zajištění souvislé dodávky elektřiny pro zařízení, která nesmějí být neočekávaně vypnuta.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Záložní zdroje</a:t>
            </a:r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UPS je obvykle zapojen mezi primární zdroj elektřiny a vstup napájení chráněného zařízení. </a:t>
            </a:r>
            <a:endParaRPr>
              <a:solidFill>
                <a:schemeClr val="dk1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Úlohou UPS je chránit data a citlivá zařízení před poškozením.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Záložní zdroje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UPS funguje na principu akumulátoru. </a:t>
            </a:r>
            <a:endParaRPr>
              <a:solidFill>
                <a:schemeClr val="dk1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Pokud není dodávka elektřiny z primárního zdroje přerušena, je baterie udržována v nabitém stavu. </a:t>
            </a:r>
            <a:endParaRPr>
              <a:solidFill>
                <a:schemeClr val="dk1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Zároveň slouží jako ochrana proti dalším problémům rozvodné sítě.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Záložní zdroje</a:t>
            </a:r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V okamžiku přerušení dodávky elektřiny zajišťuje napájení zařízení až do obnovení napětí, případně do svého vybití. </a:t>
            </a:r>
            <a:endParaRPr>
              <a:solidFill>
                <a:schemeClr val="dk1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Doba, po kterou UPS udrží zařízení v chodu, je dána aktuální kapacitou akumulátorů a velikosti zatížení, př. dalšími parametry. Pohybuje se od několika minut po několik hodin.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Záložní zdroje</a:t>
            </a:r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UPS typu off-line </a:t>
            </a:r>
            <a:endParaRPr>
              <a:solidFill>
                <a:schemeClr val="dk1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UPS typu line-interactive </a:t>
            </a:r>
            <a:endParaRPr>
              <a:solidFill>
                <a:schemeClr val="dk1"/>
              </a:solidFill>
            </a:endParaRPr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>
                <a:solidFill>
                  <a:schemeClr val="dk1"/>
                </a:solidFill>
              </a:rPr>
              <a:t>UPS typu on-line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5" name="Google Shape;65;p14" descr="ups-power-supply-Testing-Method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5813" y="190500"/>
            <a:ext cx="7572375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Off-line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Dodávají energii z vestavěných baterií pouze v případě výpadku napájecího napětí. 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Jsou to zdroje napájení s jednofázovým vstupem a jednofázovým výstupem</a:t>
            </a:r>
            <a:endParaRPr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cs"/>
              <a:t>Určené do domácností k zálohování napájení jednotlivých počítačů či jiných zařízení.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 descr="350px-Standby_UPS_Diagr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1163" y="1361538"/>
            <a:ext cx="5781675" cy="34029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Předvádění na obrazovce (16:9)</PresentationFormat>
  <Paragraphs>66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Arial</vt:lpstr>
      <vt:lpstr>Light Gradient</vt:lpstr>
      <vt:lpstr>Záložní zdroje</vt:lpstr>
      <vt:lpstr>Záložní zdroje</vt:lpstr>
      <vt:lpstr>Záložní zdroje</vt:lpstr>
      <vt:lpstr>Záložní zdroje</vt:lpstr>
      <vt:lpstr>Záložní zdroje</vt:lpstr>
      <vt:lpstr>Záložní zdroje</vt:lpstr>
      <vt:lpstr>Prezentace aplikace PowerPoint</vt:lpstr>
      <vt:lpstr>Off-line</vt:lpstr>
      <vt:lpstr>Prezentace aplikace PowerPoint</vt:lpstr>
      <vt:lpstr>Line-Interactive</vt:lpstr>
      <vt:lpstr>On-Line</vt:lpstr>
      <vt:lpstr>On-Line</vt:lpstr>
      <vt:lpstr>Komunikační rozhraní</vt:lpstr>
      <vt:lpstr>Vlastnosti a parametry</vt:lpstr>
      <vt:lpstr>Vlastnosti a parametry</vt:lpstr>
      <vt:lpstr>APC Smart-UPS RT 20kVA RM 230V</vt:lpstr>
      <vt:lpstr>Při 100% zátěži 4,9 min</vt:lpstr>
      <vt:lpstr>Elektrocentrály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Záložní zdroje</dc:title>
  <cp:lastModifiedBy>Jiří Kohout</cp:lastModifiedBy>
  <cp:revision>1</cp:revision>
  <dcterms:modified xsi:type="dcterms:W3CDTF">2021-04-14T05:44:57Z</dcterms:modified>
</cp:coreProperties>
</file>